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Identity system codes of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conduct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/>
              <a:t>Identity system codes of </a:t>
            </a:r>
            <a:r>
              <a:rPr lang="en-US" b="1" dirty="0" smtClean="0"/>
              <a:t>conduct</a:t>
            </a:r>
          </a:p>
          <a:p>
            <a:pPr algn="just"/>
            <a:r>
              <a:rPr lang="en-US" dirty="0"/>
              <a:t>Certain codes of conduct must be observed </a:t>
            </a:r>
            <a:r>
              <a:rPr lang="en-US" dirty="0" smtClean="0"/>
              <a:t>legally.</a:t>
            </a:r>
          </a:p>
          <a:p>
            <a:pPr algn="just"/>
            <a:r>
              <a:rPr lang="en-US" dirty="0"/>
              <a:t>and if not legally at the moment, then </a:t>
            </a:r>
            <a:r>
              <a:rPr lang="en-US" dirty="0" smtClean="0"/>
              <a:t>certainly on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moral </a:t>
            </a:r>
            <a:r>
              <a:rPr lang="en-US" dirty="0" smtClean="0">
                <a:solidFill>
                  <a:srgbClr val="FF0000"/>
                </a:solidFill>
              </a:rPr>
              <a:t>basis.</a:t>
            </a:r>
          </a:p>
          <a:p>
            <a:pPr algn="just"/>
            <a:r>
              <a:rPr lang="en-US" dirty="0"/>
              <a:t>Cloud computing services that don’t observe these codes do so at their </a:t>
            </a:r>
            <a:r>
              <a:rPr lang="en-US" dirty="0" smtClean="0"/>
              <a:t>peril</a:t>
            </a:r>
            <a:r>
              <a:rPr lang="ta-IN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In working </a:t>
            </a:r>
            <a:r>
              <a:rPr lang="en-US" dirty="0"/>
              <a:t>with </a:t>
            </a:r>
            <a:r>
              <a:rPr lang="en-US" dirty="0" err="1">
                <a:solidFill>
                  <a:srgbClr val="FF0000"/>
                </a:solidFill>
              </a:rPr>
              <a:t>IDaaS</a:t>
            </a:r>
            <a:r>
              <a:rPr lang="en-US" dirty="0">
                <a:solidFill>
                  <a:srgbClr val="FF0000"/>
                </a:solidFill>
              </a:rPr>
              <a:t> software</a:t>
            </a:r>
            <a:r>
              <a:rPr lang="en-US" dirty="0"/>
              <a:t>, evaluate </a:t>
            </a:r>
            <a:r>
              <a:rPr lang="en-US" dirty="0" err="1"/>
              <a:t>IDaaS</a:t>
            </a:r>
            <a:r>
              <a:rPr lang="en-US" dirty="0"/>
              <a:t> applications on the following basis:</a:t>
            </a: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/>
              <a:t>Identity system codes of </a:t>
            </a:r>
            <a:r>
              <a:rPr lang="en-US" b="1" dirty="0" smtClean="0"/>
              <a:t>conduct</a:t>
            </a:r>
          </a:p>
          <a:p>
            <a:r>
              <a:rPr lang="en-US" b="1" dirty="0" smtClean="0"/>
              <a:t>1.</a:t>
            </a:r>
            <a:r>
              <a:rPr lang="en-US" b="1" dirty="0"/>
              <a:t> User control for </a:t>
            </a:r>
            <a:r>
              <a:rPr lang="en-US" b="1" dirty="0" smtClean="0"/>
              <a:t>consent</a:t>
            </a:r>
          </a:p>
          <a:p>
            <a:r>
              <a:rPr lang="en-US" b="1" dirty="0" smtClean="0"/>
              <a:t>2.Minimal Disclosure</a:t>
            </a:r>
          </a:p>
          <a:p>
            <a:r>
              <a:rPr lang="en-US" b="1" dirty="0" smtClean="0"/>
              <a:t>3.Justifiable access</a:t>
            </a:r>
          </a:p>
          <a:p>
            <a:r>
              <a:rPr lang="en-US" b="1" dirty="0" smtClean="0"/>
              <a:t>4.</a:t>
            </a:r>
            <a:r>
              <a:rPr lang="en-US" b="1" dirty="0"/>
              <a:t> Directional </a:t>
            </a:r>
            <a:r>
              <a:rPr lang="en-US" b="1" dirty="0" smtClean="0"/>
              <a:t>Exposure</a:t>
            </a:r>
          </a:p>
          <a:p>
            <a:r>
              <a:rPr lang="en-US" b="1" dirty="0" smtClean="0"/>
              <a:t>5. Interoperability</a:t>
            </a:r>
          </a:p>
          <a:p>
            <a:r>
              <a:rPr lang="en-US" b="1" dirty="0" smtClean="0"/>
              <a:t>6.</a:t>
            </a:r>
            <a:r>
              <a:rPr lang="en-US" b="1" dirty="0"/>
              <a:t> Unambiguous human </a:t>
            </a:r>
            <a:r>
              <a:rPr lang="en-US" b="1" dirty="0" smtClean="0"/>
              <a:t>identification</a:t>
            </a:r>
          </a:p>
          <a:p>
            <a:r>
              <a:rPr lang="en-US" b="1" dirty="0" smtClean="0"/>
              <a:t>7.</a:t>
            </a:r>
            <a:r>
              <a:rPr lang="en-US" b="1" dirty="0"/>
              <a:t> Consistency of </a:t>
            </a:r>
            <a:r>
              <a:rPr lang="en-US" b="1" dirty="0" smtClean="0"/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3412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1. User control for consent</a:t>
            </a:r>
          </a:p>
          <a:p>
            <a:pPr algn="just"/>
            <a:r>
              <a:rPr lang="en-US" dirty="0" smtClean="0"/>
              <a:t>Users control their identity and must consent to the use of their information.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2. Minimal </a:t>
            </a:r>
            <a:r>
              <a:rPr lang="en-US" b="1" dirty="0"/>
              <a:t>Disclosure: </a:t>
            </a:r>
            <a:r>
              <a:rPr lang="en-US" dirty="0"/>
              <a:t>The minimal amount of information should be disclosed for an intended use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3. Justifiable access: </a:t>
            </a:r>
            <a:r>
              <a:rPr lang="en-US" dirty="0"/>
              <a:t>Only parties who have a justified use of the information contained in a</a:t>
            </a:r>
          </a:p>
          <a:p>
            <a:pPr marL="0" indent="0" algn="just">
              <a:buNone/>
            </a:pPr>
            <a:r>
              <a:rPr lang="en-US" dirty="0" smtClean="0"/>
              <a:t>    digital </a:t>
            </a:r>
            <a:r>
              <a:rPr lang="en-US" dirty="0"/>
              <a:t>identity and have a trusted identity </a:t>
            </a:r>
            <a:r>
              <a:rPr lang="en-US" dirty="0" smtClean="0"/>
              <a:t>   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relationship </a:t>
            </a:r>
            <a:r>
              <a:rPr lang="en-US" dirty="0"/>
              <a:t>with the owner of the </a:t>
            </a:r>
            <a:r>
              <a:rPr lang="en-US" dirty="0" smtClean="0"/>
              <a:t>information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may </a:t>
            </a:r>
            <a:r>
              <a:rPr lang="en-US" dirty="0"/>
              <a:t>be given access to that information.</a:t>
            </a:r>
          </a:p>
        </p:txBody>
      </p:sp>
    </p:spTree>
    <p:extLst>
      <p:ext uri="{BB962C8B-B14F-4D97-AF65-F5344CB8AC3E}">
        <p14:creationId xmlns:p14="http://schemas.microsoft.com/office/powerpoint/2010/main" val="30099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/>
              <a:t>4. Directional </a:t>
            </a:r>
            <a:r>
              <a:rPr lang="en-US" b="1" dirty="0"/>
              <a:t>Exposure: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An </a:t>
            </a:r>
            <a:r>
              <a:rPr lang="en-US" dirty="0"/>
              <a:t>ID system must support bidirectional identification for a public entity so that it is discoverable and a unidirectional identifier for private entities, </a:t>
            </a:r>
            <a:r>
              <a:rPr lang="en-US" dirty="0" smtClean="0"/>
              <a:t>thus protecting </a:t>
            </a:r>
            <a:r>
              <a:rPr lang="en-US" dirty="0"/>
              <a:t>the private ID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sz="1050" dirty="0" smtClean="0"/>
          </a:p>
          <a:p>
            <a:pPr algn="just"/>
            <a:r>
              <a:rPr lang="en-US" b="1" dirty="0" smtClean="0"/>
              <a:t>5. Interoperability</a:t>
            </a:r>
            <a:r>
              <a:rPr lang="en-US" b="1" dirty="0"/>
              <a:t>: </a:t>
            </a:r>
            <a:r>
              <a:rPr lang="en-US" dirty="0"/>
              <a:t>A cloud computing ID system must interoperate with other identity </a:t>
            </a:r>
            <a:r>
              <a:rPr lang="en-US" dirty="0" smtClean="0"/>
              <a:t>services.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5. Unambiguous</a:t>
            </a:r>
            <a:r>
              <a:rPr lang="en-US" dirty="0" smtClean="0"/>
              <a:t> </a:t>
            </a:r>
            <a:r>
              <a:rPr lang="en-US" b="1" dirty="0"/>
              <a:t>human identification</a:t>
            </a:r>
            <a:r>
              <a:rPr lang="en-US" dirty="0"/>
              <a:t>: An </a:t>
            </a:r>
            <a:r>
              <a:rPr lang="en-US" dirty="0" err="1"/>
              <a:t>IDaaS</a:t>
            </a:r>
            <a:r>
              <a:rPr lang="en-US" dirty="0"/>
              <a:t> application must provide an </a:t>
            </a:r>
            <a:r>
              <a:rPr lang="en-US" dirty="0" smtClean="0"/>
              <a:t>unambiguous mechanism </a:t>
            </a:r>
            <a:r>
              <a:rPr lang="en-US" dirty="0"/>
              <a:t>for allowing a human to interact with a system while protecting that </a:t>
            </a:r>
            <a:r>
              <a:rPr lang="en-US" dirty="0" smtClean="0"/>
              <a:t>user against </a:t>
            </a:r>
            <a:r>
              <a:rPr lang="en-US" dirty="0"/>
              <a:t>an identity </a:t>
            </a:r>
            <a:r>
              <a:rPr lang="en-US" dirty="0" smtClean="0"/>
              <a:t>attack.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b="1" smtClean="0">
                <a:solidFill>
                  <a:srgbClr val="FF0000"/>
                </a:solidFill>
              </a:rPr>
              <a:t>Thank </a:t>
            </a:r>
            <a:r>
              <a:rPr lang="en-US" sz="72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07998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15</cp:revision>
  <dcterms:created xsi:type="dcterms:W3CDTF">2006-08-16T00:00:00Z</dcterms:created>
  <dcterms:modified xsi:type="dcterms:W3CDTF">2022-09-21T04:38:05Z</dcterms:modified>
</cp:coreProperties>
</file>